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61" r:id="rId6"/>
    <p:sldId id="263" r:id="rId7"/>
    <p:sldId id="262" r:id="rId8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xmlns:mv="urn:schemas-microsoft-com:mac:vml" xmlns:mc="http://schemas.openxmlformats.org/markup-compatibility/2006" val="0"/>
    </p:ext>
    <p:ext uri="{D31A062A-798A-4329-ABDD-BBA856620510}">
      <p14:defaultImageDpi xmlns="" xmlns:p14="http://schemas.microsoft.com/office/powerpoint/2010/main" xmlns:mv="urn:schemas-microsoft-com:mac:vml" xmlns:mc="http://schemas.openxmlformats.org/markup-compatibility/2006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45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79503-E62F-4668-998D-17E78730BA58}" type="datetimeFigureOut">
              <a:rPr kumimoji="1" lang="ja-JP" altLang="en-US" smtClean="0"/>
              <a:pPr/>
              <a:t>2011/6/17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97327-B516-425E-8644-3EE5AA68F0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xmlns:mv="urn:schemas-microsoft-com:mac:vml" xmlns:mc="http://schemas.openxmlformats.org/markup-compatibility/2006" val="42730985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79503-E62F-4668-998D-17E78730BA58}" type="datetimeFigureOut">
              <a:rPr kumimoji="1" lang="ja-JP" altLang="en-US" smtClean="0"/>
              <a:pPr/>
              <a:t>2011/6/17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97327-B516-425E-8644-3EE5AA68F0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xmlns:mv="urn:schemas-microsoft-com:mac:vml" xmlns:mc="http://schemas.openxmlformats.org/markup-compatibility/2006" val="1930074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79503-E62F-4668-998D-17E78730BA58}" type="datetimeFigureOut">
              <a:rPr kumimoji="1" lang="ja-JP" altLang="en-US" smtClean="0"/>
              <a:pPr/>
              <a:t>2011/6/17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97327-B516-425E-8644-3EE5AA68F0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xmlns:mv="urn:schemas-microsoft-com:mac:vml" xmlns:mc="http://schemas.openxmlformats.org/markup-compatibility/2006" val="742579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79503-E62F-4668-998D-17E78730BA58}" type="datetimeFigureOut">
              <a:rPr kumimoji="1" lang="ja-JP" altLang="en-US" smtClean="0"/>
              <a:pPr/>
              <a:t>2011/6/17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97327-B516-425E-8644-3EE5AA68F0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xmlns:mv="urn:schemas-microsoft-com:mac:vml" xmlns:mc="http://schemas.openxmlformats.org/markup-compatibility/2006" val="39136888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79503-E62F-4668-998D-17E78730BA58}" type="datetimeFigureOut">
              <a:rPr kumimoji="1" lang="ja-JP" altLang="en-US" smtClean="0"/>
              <a:pPr/>
              <a:t>2011/6/17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97327-B516-425E-8644-3EE5AA68F0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xmlns:mv="urn:schemas-microsoft-com:mac:vml" xmlns:mc="http://schemas.openxmlformats.org/markup-compatibility/2006" val="39308425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79503-E62F-4668-998D-17E78730BA58}" type="datetimeFigureOut">
              <a:rPr kumimoji="1" lang="ja-JP" altLang="en-US" smtClean="0"/>
              <a:pPr/>
              <a:t>2011/6/17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97327-B516-425E-8644-3EE5AA68F0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xmlns:mv="urn:schemas-microsoft-com:mac:vml" xmlns:mc="http://schemas.openxmlformats.org/markup-compatibility/2006" val="5312263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79503-E62F-4668-998D-17E78730BA58}" type="datetimeFigureOut">
              <a:rPr kumimoji="1" lang="ja-JP" altLang="en-US" smtClean="0"/>
              <a:pPr/>
              <a:t>2011/6/17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97327-B516-425E-8644-3EE5AA68F0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xmlns:mv="urn:schemas-microsoft-com:mac:vml" xmlns:mc="http://schemas.openxmlformats.org/markup-compatibility/2006" val="3356899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79503-E62F-4668-998D-17E78730BA58}" type="datetimeFigureOut">
              <a:rPr kumimoji="1" lang="ja-JP" altLang="en-US" smtClean="0"/>
              <a:pPr/>
              <a:t>2011/6/17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97327-B516-425E-8644-3EE5AA68F0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xmlns:mv="urn:schemas-microsoft-com:mac:vml" xmlns:mc="http://schemas.openxmlformats.org/markup-compatibility/2006" val="35593628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79503-E62F-4668-998D-17E78730BA58}" type="datetimeFigureOut">
              <a:rPr kumimoji="1" lang="ja-JP" altLang="en-US" smtClean="0"/>
              <a:pPr/>
              <a:t>2011/6/17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97327-B516-425E-8644-3EE5AA68F0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xmlns:mv="urn:schemas-microsoft-com:mac:vml" xmlns:mc="http://schemas.openxmlformats.org/markup-compatibility/2006" val="16752625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79503-E62F-4668-998D-17E78730BA58}" type="datetimeFigureOut">
              <a:rPr kumimoji="1" lang="ja-JP" altLang="en-US" smtClean="0"/>
              <a:pPr/>
              <a:t>2011/6/17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97327-B516-425E-8644-3EE5AA68F0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xmlns:mv="urn:schemas-microsoft-com:mac:vml" xmlns:mc="http://schemas.openxmlformats.org/markup-compatibility/2006" val="39956987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79503-E62F-4668-998D-17E78730BA58}" type="datetimeFigureOut">
              <a:rPr kumimoji="1" lang="ja-JP" altLang="en-US" smtClean="0"/>
              <a:pPr/>
              <a:t>2011/6/17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97327-B516-425E-8644-3EE5AA68F0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xmlns:mv="urn:schemas-microsoft-com:mac:vml" xmlns:mc="http://schemas.openxmlformats.org/markup-compatibility/2006" val="2808621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D79503-E62F-4668-998D-17E78730BA58}" type="datetimeFigureOut">
              <a:rPr kumimoji="1" lang="ja-JP" altLang="en-US" smtClean="0"/>
              <a:pPr/>
              <a:t>2011/6/17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497327-B516-425E-8644-3EE5AA68F0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xmlns:mv="urn:schemas-microsoft-com:mac:vml" xmlns:mc="http://schemas.openxmlformats.org/markup-compatibility/2006" val="8485486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en-US" altLang="ja-JP" dirty="0" smtClean="0"/>
              <a:t>Disaster</a:t>
            </a:r>
            <a:r>
              <a:rPr lang="ja-JP" altLang="en-US" dirty="0"/>
              <a:t> </a:t>
            </a:r>
            <a:r>
              <a:rPr lang="en-US" altLang="ja-JP" dirty="0" smtClean="0"/>
              <a:t>&amp; Internet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en-US" altLang="ja-JP" dirty="0" smtClean="0"/>
              <a:t>Japan Internet </a:t>
            </a:r>
            <a:r>
              <a:rPr kumimoji="1" lang="en-US" altLang="ja-JP" smtClean="0"/>
              <a:t>Provider association</a:t>
            </a:r>
          </a:p>
          <a:p>
            <a:r>
              <a:rPr kumimoji="1" lang="en-US" altLang="ja-JP" dirty="0" smtClean="0"/>
              <a:t>Toshiaki </a:t>
            </a:r>
            <a:r>
              <a:rPr kumimoji="1" lang="en-US" altLang="ja-JP" dirty="0" err="1" smtClean="0"/>
              <a:t>Tateishi</a:t>
            </a:r>
            <a:endParaRPr kumimoji="1" lang="ja-JP" altLang="en-US" dirty="0"/>
          </a:p>
        </p:txBody>
      </p:sp>
    </p:spTree>
    <p:extLst>
      <p:ext uri="{BB962C8B-B14F-4D97-AF65-F5344CB8AC3E}">
        <p14:creationId xmlns="" xmlns:p14="http://schemas.microsoft.com/office/powerpoint/2010/main" xmlns:mv="urn:schemas-microsoft-com:mac:vml" xmlns:mc="http://schemas.openxmlformats.org/markup-compatibility/2006" val="3375532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ja-JP" dirty="0" smtClean="0"/>
              <a:t>Many telecom station were broken by the Earthquake and Tsunami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Many lives could have been saved if the information system was active.</a:t>
            </a:r>
            <a:endParaRPr kumimoji="1" lang="en-US" altLang="ja-JP" dirty="0" smtClean="0"/>
          </a:p>
          <a:p>
            <a:r>
              <a:rPr kumimoji="1" lang="en-US" altLang="ja-JP" dirty="0" smtClean="0"/>
              <a:t>The subject is how we activate the infrastructure for 72 </a:t>
            </a:r>
            <a:r>
              <a:rPr kumimoji="1" lang="en-US" altLang="ja-JP" dirty="0" err="1" smtClean="0"/>
              <a:t>hrs</a:t>
            </a:r>
            <a:r>
              <a:rPr kumimoji="1" lang="en-US" altLang="ja-JP" dirty="0" smtClean="0"/>
              <a:t> after the disaster occurred.</a:t>
            </a:r>
            <a:endParaRPr kumimoji="1" lang="ja-JP" altLang="en-US" dirty="0"/>
          </a:p>
        </p:txBody>
      </p:sp>
    </p:spTree>
    <p:extLst>
      <p:ext uri="{BB962C8B-B14F-4D97-AF65-F5344CB8AC3E}">
        <p14:creationId xmlns="" xmlns:p14="http://schemas.microsoft.com/office/powerpoint/2010/main" xmlns:mv="urn:schemas-microsoft-com:mac:vml" xmlns:mc="http://schemas.openxmlformats.org/markup-compatibility/2006" val="4196217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The day when earthquake occurred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altLang="ja-JP" dirty="0" smtClean="0"/>
              <a:t>Off course, the power is down, we can not use internet</a:t>
            </a:r>
            <a:r>
              <a:rPr lang="ja-JP" altLang="en-US" dirty="0" smtClean="0"/>
              <a:t> ・・・</a:t>
            </a:r>
            <a:endParaRPr lang="en-US" altLang="ja-JP" dirty="0" smtClean="0"/>
          </a:p>
          <a:p>
            <a:r>
              <a:rPr kumimoji="1" lang="en-US" altLang="ja-JP" dirty="0" smtClean="0"/>
              <a:t>In Tokyo at that time everything was OK but railways.</a:t>
            </a:r>
          </a:p>
          <a:p>
            <a:pPr lvl="1"/>
            <a:r>
              <a:rPr lang="en-US" altLang="ja-JP" dirty="0" smtClean="0"/>
              <a:t>Many people could not go back home, so bunch of people on the road.</a:t>
            </a:r>
            <a:endParaRPr kumimoji="1" lang="en-US" altLang="ja-JP" dirty="0" smtClean="0"/>
          </a:p>
          <a:p>
            <a:r>
              <a:rPr lang="en-US" altLang="ja-JP" dirty="0" smtClean="0"/>
              <a:t>Mobile phone was not available.</a:t>
            </a:r>
          </a:p>
          <a:p>
            <a:pPr lvl="1"/>
            <a:r>
              <a:rPr lang="en-US" altLang="ja-JP" dirty="0" smtClean="0"/>
              <a:t>Except long distance call</a:t>
            </a:r>
            <a:endParaRPr kumimoji="1" lang="en-US" altLang="ja-JP" dirty="0" smtClean="0"/>
          </a:p>
          <a:p>
            <a:r>
              <a:rPr lang="en-US" altLang="ja-JP" dirty="0" smtClean="0"/>
              <a:t>In Tokyo</a:t>
            </a:r>
          </a:p>
          <a:p>
            <a:pPr lvl="1"/>
            <a:r>
              <a:rPr kumimoji="1" lang="en-US" altLang="ja-JP" dirty="0" smtClean="0"/>
              <a:t>Skype</a:t>
            </a:r>
            <a:r>
              <a:rPr lang="ja-JP" altLang="en-US" dirty="0"/>
              <a:t> </a:t>
            </a:r>
            <a:r>
              <a:rPr lang="en-US" altLang="ja-JP" dirty="0" smtClean="0"/>
              <a:t>was very useful</a:t>
            </a:r>
            <a:endParaRPr kumimoji="1" lang="en-US" altLang="ja-JP" dirty="0" smtClean="0"/>
          </a:p>
          <a:p>
            <a:pPr lvl="1"/>
            <a:r>
              <a:rPr lang="en-US" altLang="ja-JP" dirty="0" smtClean="0"/>
              <a:t>By Twitter, we could get some useful information</a:t>
            </a:r>
          </a:p>
          <a:p>
            <a:pPr lvl="2"/>
            <a:r>
              <a:rPr kumimoji="1" lang="en-US" altLang="ja-JP" dirty="0" smtClean="0"/>
              <a:t>Rest places, food, rail way recovery</a:t>
            </a:r>
            <a:endParaRPr kumimoji="1" lang="ja-JP" altLang="en-US" dirty="0"/>
          </a:p>
        </p:txBody>
      </p:sp>
    </p:spTree>
    <p:extLst>
      <p:ext uri="{BB962C8B-B14F-4D97-AF65-F5344CB8AC3E}">
        <p14:creationId xmlns="" xmlns:p14="http://schemas.microsoft.com/office/powerpoint/2010/main" xmlns:mv="urn:schemas-microsoft-com:mac:vml" xmlns:mc="http://schemas.openxmlformats.org/markup-compatibility/2006" val="1601933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For recovery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Satellite Internet is very helpful</a:t>
            </a:r>
          </a:p>
          <a:p>
            <a:pPr lvl="1"/>
            <a:r>
              <a:rPr kumimoji="1" lang="en-US" altLang="ja-JP" dirty="0" smtClean="0"/>
              <a:t>Only power supply is needed. We can use Internet and IP Phone around there.</a:t>
            </a:r>
          </a:p>
          <a:p>
            <a:pPr lvl="1"/>
            <a:r>
              <a:rPr lang="en-US" altLang="ja-JP" dirty="0" smtClean="0"/>
              <a:t>Many mobile station were recovered by </a:t>
            </a:r>
            <a:r>
              <a:rPr lang="en-US" altLang="ja-JP" dirty="0" err="1" smtClean="0"/>
              <a:t>Sattellite</a:t>
            </a:r>
            <a:endParaRPr lang="en-US" altLang="ja-JP" dirty="0" smtClean="0"/>
          </a:p>
          <a:p>
            <a:pPr lvl="2"/>
            <a:r>
              <a:rPr lang="en-US" altLang="ja-JP" dirty="0" smtClean="0"/>
              <a:t>NTT, au, Softbank, e-mobile …</a:t>
            </a:r>
            <a:endParaRPr lang="en-US" altLang="ja-JP" dirty="0"/>
          </a:p>
          <a:p>
            <a:pPr lvl="1"/>
            <a:r>
              <a:rPr lang="en-US" altLang="ja-JP" dirty="0" smtClean="0"/>
              <a:t>Merit and Demerit</a:t>
            </a:r>
            <a:endParaRPr kumimoji="1" lang="en-US" altLang="ja-JP" dirty="0" smtClean="0"/>
          </a:p>
          <a:p>
            <a:pPr lvl="2"/>
            <a:r>
              <a:rPr lang="en-US" altLang="ja-JP" dirty="0" smtClean="0"/>
              <a:t>Only power supply</a:t>
            </a:r>
          </a:p>
          <a:p>
            <a:pPr lvl="2"/>
            <a:r>
              <a:rPr lang="en-US" altLang="ja-JP" dirty="0" smtClean="0"/>
              <a:t>Take much time to set</a:t>
            </a:r>
            <a:endParaRPr kumimoji="1" lang="en-US" altLang="ja-JP" dirty="0" smtClean="0"/>
          </a:p>
          <a:p>
            <a:pPr lvl="2"/>
            <a:r>
              <a:rPr lang="en-US" altLang="ja-JP" dirty="0" smtClean="0"/>
              <a:t>Not broadband</a:t>
            </a:r>
          </a:p>
          <a:p>
            <a:pPr marL="914400" lvl="2" indent="0">
              <a:buNone/>
            </a:pPr>
            <a:endParaRPr kumimoji="1" lang="ja-JP" altLang="en-US" dirty="0"/>
          </a:p>
        </p:txBody>
      </p:sp>
      <p:pic>
        <p:nvPicPr>
          <p:cNvPr id="1026" name="Picture 2" descr="C:\Users\Toshi\Documents\110_IGF\201106_APrIGF-Singapore\【JAIPA様】写真\復興支援活動　記録映像撮影 053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xmlns:mv="urn:schemas-microsoft-com:mac:vml" xmlns:mc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5508104" y="4131051"/>
            <a:ext cx="3380811" cy="253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xmlns:mv="urn:schemas-microsoft-com:mac:vml" xmlns:mc="http://schemas.openxmlformats.org/markup-compatibility/2006" val="126655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East and West Japan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/>
          </a:bodyPr>
          <a:lstStyle/>
          <a:p>
            <a:r>
              <a:rPr kumimoji="1" lang="en-US" altLang="ja-JP" dirty="0" smtClean="0"/>
              <a:t>3 days … after 3.11</a:t>
            </a:r>
          </a:p>
          <a:p>
            <a:pPr lvl="1"/>
            <a:r>
              <a:rPr lang="en-US" altLang="ja-JP" dirty="0" smtClean="0"/>
              <a:t>On TV, just impressionable movies</a:t>
            </a:r>
          </a:p>
          <a:p>
            <a:pPr lvl="1"/>
            <a:r>
              <a:rPr lang="en-US" altLang="ja-JP" dirty="0" smtClean="0"/>
              <a:t>We could not get the information from other places around the TSUNAMI</a:t>
            </a:r>
            <a:endParaRPr kumimoji="1" lang="en-US" altLang="ja-JP" dirty="0" smtClean="0"/>
          </a:p>
          <a:p>
            <a:r>
              <a:rPr lang="en-US" altLang="ja-JP" dirty="0" smtClean="0"/>
              <a:t>We still have earthquakes in east Japan as aftershock</a:t>
            </a:r>
          </a:p>
          <a:p>
            <a:pPr lvl="1"/>
            <a:r>
              <a:rPr lang="en-US" altLang="ja-JP" dirty="0" smtClean="0"/>
              <a:t>But west Japan, there were none…</a:t>
            </a:r>
          </a:p>
          <a:p>
            <a:r>
              <a:rPr lang="en-US" altLang="ja-JP" dirty="0" smtClean="0"/>
              <a:t>How we inform the people of the situation which the TV does not report</a:t>
            </a:r>
            <a:endParaRPr kumimoji="1" lang="ja-JP" altLang="en-US" dirty="0"/>
          </a:p>
        </p:txBody>
      </p:sp>
    </p:spTree>
    <p:extLst>
      <p:ext uri="{BB962C8B-B14F-4D97-AF65-F5344CB8AC3E}">
        <p14:creationId xmlns="" xmlns:p14="http://schemas.microsoft.com/office/powerpoint/2010/main" xmlns:mv="urn:schemas-microsoft-com:mac:vml" xmlns:mc="http://schemas.openxmlformats.org/markup-compatibility/2006" val="1967687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Be prepared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ja-JP" dirty="0" smtClean="0"/>
              <a:t>Redundancy route </a:t>
            </a:r>
            <a:endParaRPr kumimoji="1" lang="en-US" altLang="ja-JP" dirty="0" smtClean="0"/>
          </a:p>
          <a:p>
            <a:r>
              <a:rPr kumimoji="1" lang="en-US" altLang="ja-JP" dirty="0" smtClean="0"/>
              <a:t>Running cost is a big problem</a:t>
            </a:r>
          </a:p>
          <a:p>
            <a:pPr lvl="1"/>
            <a:r>
              <a:rPr lang="en-US" altLang="ja-JP" dirty="0" smtClean="0"/>
              <a:t>We need some application(software) for every time and emergency time</a:t>
            </a:r>
          </a:p>
          <a:p>
            <a:pPr lvl="1"/>
            <a:r>
              <a:rPr lang="en-US" altLang="ja-JP" dirty="0" smtClean="0"/>
              <a:t>We share the cost</a:t>
            </a:r>
          </a:p>
          <a:p>
            <a:r>
              <a:rPr lang="en-US" altLang="ja-JP" dirty="0" smtClean="0"/>
              <a:t>For example, Web camera</a:t>
            </a:r>
            <a:endParaRPr kumimoji="1" lang="en-US" altLang="ja-JP" dirty="0" smtClean="0"/>
          </a:p>
          <a:p>
            <a:pPr lvl="1"/>
            <a:r>
              <a:rPr lang="en-US" altLang="ja-JP" dirty="0" smtClean="0"/>
              <a:t>In </a:t>
            </a:r>
            <a:r>
              <a:rPr lang="en-US" altLang="ja-JP" dirty="0"/>
              <a:t>peace </a:t>
            </a:r>
            <a:r>
              <a:rPr lang="en-US" altLang="ja-JP" dirty="0" smtClean="0"/>
              <a:t>time</a:t>
            </a:r>
          </a:p>
          <a:p>
            <a:pPr lvl="2"/>
            <a:r>
              <a:rPr lang="en-US" altLang="ja-JP" dirty="0" smtClean="0"/>
              <a:t>For sightseeing, fishing and surfing</a:t>
            </a:r>
          </a:p>
          <a:p>
            <a:pPr lvl="1"/>
            <a:r>
              <a:rPr lang="en-US" altLang="ja-JP" dirty="0" smtClean="0"/>
              <a:t>In </a:t>
            </a:r>
            <a:r>
              <a:rPr lang="en-US" altLang="ja-JP" dirty="0"/>
              <a:t>an </a:t>
            </a:r>
            <a:r>
              <a:rPr lang="en-US" altLang="ja-JP" dirty="0" smtClean="0"/>
              <a:t>emergency, it can monitor </a:t>
            </a:r>
          </a:p>
          <a:p>
            <a:pPr lvl="2"/>
            <a:r>
              <a:rPr lang="en-US" altLang="ja-JP" dirty="0" smtClean="0"/>
              <a:t>Typhoon, tsunami etc. </a:t>
            </a:r>
          </a:p>
        </p:txBody>
      </p:sp>
    </p:spTree>
    <p:extLst>
      <p:ext uri="{BB962C8B-B14F-4D97-AF65-F5344CB8AC3E}">
        <p14:creationId xmlns="" xmlns:p14="http://schemas.microsoft.com/office/powerpoint/2010/main" xmlns:mv="urn:schemas-microsoft-com:mac:vml" xmlns:mc="http://schemas.openxmlformats.org/markup-compatibility/2006" val="3810816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From now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ja-JP" dirty="0" smtClean="0"/>
              <a:t>We have to have alternate way to access the internet</a:t>
            </a:r>
          </a:p>
          <a:p>
            <a:r>
              <a:rPr lang="en-US" altLang="ja-JP" dirty="0" smtClean="0"/>
              <a:t>Which is automatically switched, is best</a:t>
            </a:r>
          </a:p>
          <a:p>
            <a:r>
              <a:rPr lang="en-US" altLang="ja-JP" dirty="0" smtClean="0"/>
              <a:t>In Japan, the IX is only in Tokyo</a:t>
            </a:r>
            <a:endParaRPr kumimoji="1" lang="en-US" altLang="ja-JP" dirty="0" smtClean="0"/>
          </a:p>
          <a:p>
            <a:r>
              <a:rPr lang="en-US" altLang="ja-JP" dirty="0" smtClean="0"/>
              <a:t>We need some application or </a:t>
            </a:r>
            <a:r>
              <a:rPr lang="en-US" altLang="ja-JP" smtClean="0"/>
              <a:t>common API </a:t>
            </a:r>
            <a:r>
              <a:rPr lang="en-US" altLang="ja-JP" dirty="0" smtClean="0"/>
              <a:t>for emergency time.</a:t>
            </a:r>
          </a:p>
          <a:p>
            <a:pPr marL="0" indent="0">
              <a:buNone/>
            </a:pPr>
            <a:endParaRPr kumimoji="1" lang="ja-JP" altLang="en-US" dirty="0"/>
          </a:p>
        </p:txBody>
      </p:sp>
    </p:spTree>
    <p:extLst>
      <p:ext uri="{BB962C8B-B14F-4D97-AF65-F5344CB8AC3E}">
        <p14:creationId xmlns="" xmlns:p14="http://schemas.microsoft.com/office/powerpoint/2010/main" xmlns:mv="urn:schemas-microsoft-com:mac:vml" xmlns:mc="http://schemas.openxmlformats.org/markup-compatibility/2006" val="1293879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</TotalTime>
  <Words>326</Words>
  <Application>Microsoft Office PowerPoint</Application>
  <PresentationFormat>On-screen Show (4:3)</PresentationFormat>
  <Paragraphs>47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​​テーマ</vt:lpstr>
      <vt:lpstr>Disaster &amp; Internet</vt:lpstr>
      <vt:lpstr>Many telecom station were broken by the Earthquake and Tsunami</vt:lpstr>
      <vt:lpstr>The day when earthquake occurred</vt:lpstr>
      <vt:lpstr>For recovery</vt:lpstr>
      <vt:lpstr>East and West Japan</vt:lpstr>
      <vt:lpstr>Be prepared</vt:lpstr>
      <vt:lpstr>From now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T.Tateishi</dc:creator>
  <cp:lastModifiedBy>yvonnelyc</cp:lastModifiedBy>
  <cp:revision>36</cp:revision>
  <dcterms:created xsi:type="dcterms:W3CDTF">2011-06-17T09:08:55Z</dcterms:created>
  <dcterms:modified xsi:type="dcterms:W3CDTF">2011-06-17T12:54:03Z</dcterms:modified>
</cp:coreProperties>
</file>